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  <p:sldId id="257" r:id="rId17"/>
  </p:sldIdLst>
  <p:sldSz cx="11879263" cy="8280400"/>
  <p:notesSz cx="6797675" cy="9928225"/>
  <p:defaultTextStyle>
    <a:defPPr>
      <a:defRPr lang="ru-RU"/>
    </a:defPPr>
    <a:lvl1pPr marL="0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46" y="90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0496-E288-4B9B-9C54-0C93988076A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63" y="331600"/>
            <a:ext cx="10691337" cy="1380067"/>
          </a:xfrm>
          <a:prstGeom prst="rect">
            <a:avLst/>
          </a:prstGeom>
        </p:spPr>
        <p:txBody>
          <a:bodyPr vert="horz" lIns="115196" tIns="57598" rIns="115196" bIns="5759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963" y="1932094"/>
            <a:ext cx="10691337" cy="5464681"/>
          </a:xfrm>
          <a:prstGeom prst="rect">
            <a:avLst/>
          </a:prstGeom>
        </p:spPr>
        <p:txBody>
          <a:bodyPr vert="horz" lIns="115196" tIns="57598" rIns="115196" bIns="5759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3963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0496-E288-4B9B-9C54-0C93988076A1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8748" y="7674704"/>
            <a:ext cx="3761767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3472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15196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68" indent="-359988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51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932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91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89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7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5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35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8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6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4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2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0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8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6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4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325781-9162-4416-A8D1-376FD55C9DE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23606" cy="82871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7C49B9-4C57-4832-BF18-6C2969E943D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606" y="0"/>
            <a:ext cx="6155657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DC0D0-0E87-41DF-B994-134C2B129EB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867623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2DF69C-4F66-4C3D-9A8D-F57721FCFDE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22" y="8002"/>
            <a:ext cx="6027255" cy="82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376A26-7615-47CC-B568-29509FCF5B4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23607" cy="828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6EE28D-3AF7-48DC-BD60-E7DADA10E76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607" y="10833"/>
            <a:ext cx="6155656" cy="82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ADE973-EBD5-4945-B180-29C90462659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579591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F19F09-6D59-4631-A8BC-CAAFAA7D24F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591" y="0"/>
            <a:ext cx="6299672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EB191A-AAF8-4E39-9722-FA301AD761A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579591" cy="828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71673E-EBDF-44E5-949F-1F2603C3E91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591" y="0"/>
            <a:ext cx="6299672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1C8C7-B572-43C4-B0DF-74B22A0ED3A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67623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E4EDD2-B4A5-4158-88FB-8236E114491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23" y="0"/>
            <a:ext cx="6011640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2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91" y="145088"/>
            <a:ext cx="11484000" cy="80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83" y="126200"/>
            <a:ext cx="11484000" cy="80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DCB970-B79A-44DE-B9F1-D004C987618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3359FB-9880-4B68-9346-3AE8E7AB04F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99" y="11260"/>
            <a:ext cx="6205332" cy="82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1BAA0A-DAC1-4022-BFC4-39719B22DF4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93127" cy="82183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E5B8A1-1936-484B-A22D-28B5B0433D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127" y="0"/>
            <a:ext cx="6186136" cy="82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63567" cy="81726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0B1A2F-839A-4B84-A60F-19F7B99F98C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567" y="0"/>
            <a:ext cx="6515696" cy="81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8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19551" cy="8280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F7BCC1-6AF3-4AF2-B69F-4407B7377C8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551" y="11260"/>
            <a:ext cx="6648392" cy="82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230637-EA23-403E-A180-5A0845B2026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72"/>
            <a:ext cx="5795615" cy="82603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D2FB4E-0B50-4B72-9FB5-9FD3253C43E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615" y="0"/>
            <a:ext cx="6083648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2B01B-62F7-4893-8B26-A16A1A298FB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0" y="-34636"/>
            <a:ext cx="5856063" cy="8315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55B98B-EB6C-43CD-A7C8-D2B8B76F37D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23" y="-34636"/>
            <a:ext cx="6011546" cy="83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7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29C147-510A-49C6-B008-7809969755E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23607" cy="8280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AA6B0B-4275-4CEC-B8B6-5453AB4C123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607" y="0"/>
            <a:ext cx="614318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79174C-E78B-45E6-9B80-FA0CB5A38BF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C29BBF-6508-4D6D-931F-323CF066915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99" y="0"/>
            <a:ext cx="6221958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4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workgroup</cp:lastModifiedBy>
  <cp:revision>10</cp:revision>
  <cp:lastPrinted>2021-07-16T15:53:53Z</cp:lastPrinted>
  <dcterms:created xsi:type="dcterms:W3CDTF">2021-07-16T05:45:10Z</dcterms:created>
  <dcterms:modified xsi:type="dcterms:W3CDTF">2022-01-28T08:03:21Z</dcterms:modified>
</cp:coreProperties>
</file>